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4" r:id="rId9"/>
    <p:sldId id="265" r:id="rId10"/>
    <p:sldId id="266" r:id="rId11"/>
    <p:sldId id="26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139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949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8299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325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9095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945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472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51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49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570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512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5095427-A7B3-4934-910D-941EAFC09AC2}" type="datetimeFigureOut">
              <a:rPr lang="bg-BG" smtClean="0"/>
              <a:t>27.11.2020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FED8FFCE-FF12-491E-96E2-01701C1033C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629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adimirValkov/HumanRadar" TargetMode="External"/><Relationship Id="rId2" Type="http://schemas.openxmlformats.org/officeDocument/2006/relationships/hyperlink" Target="mailto:vladimirvylkov07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HumanRadar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6738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 на тези проблеми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 smtClean="0"/>
              <a:t>От описаните проблеми се стигна до заключението, че за правилна работа на системата е нужно:</a:t>
            </a:r>
          </a:p>
          <a:p>
            <a:pPr lvl="1"/>
            <a:r>
              <a:rPr lang="bg-BG" sz="2400" dirty="0" smtClean="0"/>
              <a:t>Обектите да не се намират на прекалено голяма дистанция.</a:t>
            </a:r>
          </a:p>
          <a:p>
            <a:pPr lvl="1"/>
            <a:r>
              <a:rPr lang="bg-BG" sz="2400" dirty="0" smtClean="0"/>
              <a:t>За да се избегне фалшиво засечените обекти може да се използва маскиране.</a:t>
            </a:r>
          </a:p>
          <a:p>
            <a:pPr lvl="1"/>
            <a:r>
              <a:rPr lang="bg-BG" sz="2400" dirty="0"/>
              <a:t>Производителността на системата значително се подобрява при използване на по-добра видеокарта</a:t>
            </a:r>
          </a:p>
        </p:txBody>
      </p:sp>
      <p:pic>
        <p:nvPicPr>
          <p:cNvPr id="4102" name="Picture 6" descr="Solution Png &amp; Free Solution.png Transparent Images #9514 - PNG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193" y="4114800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74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Бъдещо развитие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dirty="0"/>
              <a:t>Експериментална реализация в голям търговски обект.</a:t>
            </a:r>
          </a:p>
          <a:p>
            <a:pPr lvl="0"/>
            <a:r>
              <a:rPr lang="bg-BG" dirty="0"/>
              <a:t>Изчисляване на посока и скорост на движение на обектите.</a:t>
            </a:r>
          </a:p>
          <a:p>
            <a:pPr lvl="0"/>
            <a:r>
              <a:rPr lang="bg-BG" dirty="0"/>
              <a:t>Откриване на струпвания на хора за продължително време и генериране на предупреждения</a:t>
            </a:r>
          </a:p>
          <a:p>
            <a:pPr lvl="0"/>
            <a:r>
              <a:rPr lang="bg-BG" dirty="0"/>
              <a:t>Създаване на анализи и графики, които показват трафика на клиенти в различни периоди от време.</a:t>
            </a:r>
          </a:p>
          <a:p>
            <a:pPr lvl="0"/>
            <a:r>
              <a:rPr lang="bg-BG" dirty="0"/>
              <a:t>Визуализиране на откритите обекти върху схематичен план на търговския обект</a:t>
            </a:r>
          </a:p>
          <a:p>
            <a:endParaRPr lang="bg-BG" dirty="0"/>
          </a:p>
        </p:txBody>
      </p:sp>
      <p:pic>
        <p:nvPicPr>
          <p:cNvPr id="5" name="Picture 2" descr="Свързано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393" y="3983768"/>
            <a:ext cx="2936239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65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Благодаря ви за вниманието!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2052" name="Picture 4" descr="Thank You transparent PNG images - Stick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51" y="1854143"/>
            <a:ext cx="4657494" cy="465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35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Автор на проекта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bg-BG" sz="2400" b="1" dirty="0"/>
              <a:t>Владимир Валентинов Вълков</a:t>
            </a:r>
          </a:p>
          <a:p>
            <a:pPr marL="0" indent="0" algn="ctr">
              <a:buNone/>
            </a:pPr>
            <a:r>
              <a:rPr lang="bg-BG" sz="2400" dirty="0"/>
              <a:t>ППМГ „Добри Чинтулов“, гр. Сливен</a:t>
            </a:r>
          </a:p>
          <a:p>
            <a:pPr marL="0" indent="0" algn="ctr">
              <a:buNone/>
            </a:pPr>
            <a:r>
              <a:rPr lang="bg-BG" sz="2400" dirty="0" smtClean="0"/>
              <a:t>10 </a:t>
            </a:r>
            <a:r>
              <a:rPr lang="bg-BG" sz="2400" dirty="0"/>
              <a:t>клас</a:t>
            </a:r>
          </a:p>
          <a:p>
            <a:pPr marL="0" indent="0" algn="ctr">
              <a:buNone/>
            </a:pPr>
            <a:r>
              <a:rPr lang="en-US" sz="2400" b="1" dirty="0"/>
              <a:t>Email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vladimirvylkov07@gmail.com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b="1" dirty="0"/>
              <a:t>GIT: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github.com/VladimirValkov/HumanRadar</a:t>
            </a:r>
            <a:r>
              <a:rPr lang="en-US" sz="2400" dirty="0" smtClean="0"/>
              <a:t> </a:t>
            </a:r>
            <a:endParaRPr lang="bg-BG" sz="2400" b="1" dirty="0"/>
          </a:p>
          <a:p>
            <a:endParaRPr lang="bg-BG" dirty="0"/>
          </a:p>
        </p:txBody>
      </p:sp>
      <p:pic>
        <p:nvPicPr>
          <p:cNvPr id="4" name="Picture 2" descr="Резултат с изображение за autho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889" y="4611793"/>
            <a:ext cx="2246207" cy="224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63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Проблем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accent1"/>
                </a:solidFill>
              </a:rPr>
              <a:t>Автоматичното откриване</a:t>
            </a:r>
            <a:r>
              <a:rPr lang="bg-BG" dirty="0"/>
              <a:t> и </a:t>
            </a:r>
            <a:r>
              <a:rPr lang="bg-BG" dirty="0">
                <a:solidFill>
                  <a:schemeClr val="accent1"/>
                </a:solidFill>
              </a:rPr>
              <a:t>преброяване на хора </a:t>
            </a:r>
            <a:r>
              <a:rPr lang="bg-BG" dirty="0"/>
              <a:t>е проблем, който се налага да бъде решаван в най-разнообразни области от </a:t>
            </a:r>
            <a:r>
              <a:rPr lang="bg-BG" dirty="0" smtClean="0"/>
              <a:t>живота - </a:t>
            </a:r>
            <a:r>
              <a:rPr lang="bg-BG" dirty="0" smtClean="0">
                <a:solidFill>
                  <a:schemeClr val="accent1"/>
                </a:solidFill>
              </a:rPr>
              <a:t>посетители </a:t>
            </a:r>
            <a:r>
              <a:rPr lang="bg-BG" dirty="0">
                <a:solidFill>
                  <a:schemeClr val="accent1"/>
                </a:solidFill>
              </a:rPr>
              <a:t>в магазин, пешеходен трафик, оценка на интерес на посетители към определен вид стоки, охранителни системи и др</a:t>
            </a:r>
            <a:r>
              <a:rPr lang="bg-BG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bg-BG" dirty="0"/>
              <a:t>В </a:t>
            </a:r>
            <a:r>
              <a:rPr lang="bg-BG" dirty="0">
                <a:solidFill>
                  <a:schemeClr val="accent1"/>
                </a:solidFill>
              </a:rPr>
              <a:t>съвремените системи за видеонаблюдение </a:t>
            </a:r>
            <a:r>
              <a:rPr lang="bg-BG" dirty="0"/>
              <a:t>са реализирани алгоритми за </a:t>
            </a:r>
            <a:r>
              <a:rPr lang="bg-BG" dirty="0">
                <a:solidFill>
                  <a:schemeClr val="accent1"/>
                </a:solidFill>
              </a:rPr>
              <a:t>откриване на движение</a:t>
            </a:r>
            <a:r>
              <a:rPr lang="bg-BG" dirty="0"/>
              <a:t>, но разпознаването и преоброяването на хора е реализирано само в </a:t>
            </a:r>
            <a:r>
              <a:rPr lang="bg-BG" dirty="0">
                <a:solidFill>
                  <a:schemeClr val="accent1"/>
                </a:solidFill>
              </a:rPr>
              <a:t>най-скъпите системи</a:t>
            </a:r>
            <a:r>
              <a:rPr lang="bg-BG" dirty="0"/>
              <a:t>. </a:t>
            </a:r>
          </a:p>
          <a:p>
            <a:endParaRPr lang="bg-BG" dirty="0">
              <a:solidFill>
                <a:schemeClr val="accent1"/>
              </a:solidFill>
            </a:endParaRPr>
          </a:p>
        </p:txBody>
      </p:sp>
      <p:pic>
        <p:nvPicPr>
          <p:cNvPr id="4" name="Picture 2" descr="Резултат с изображение за „problem icon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824" y="5111256"/>
            <a:ext cx="1629494" cy="162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54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проекта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z="2800" dirty="0"/>
              <a:t>Откриване на хора в кадрите от видеокамера в реално време</a:t>
            </a:r>
          </a:p>
          <a:p>
            <a:pPr lvl="0"/>
            <a:r>
              <a:rPr lang="bg-BG" sz="2800" dirty="0"/>
              <a:t>Проследяване на движението на откритите обекти</a:t>
            </a:r>
          </a:p>
          <a:p>
            <a:pPr lvl="0"/>
            <a:r>
              <a:rPr lang="bg-BG" sz="2800" dirty="0"/>
              <a:t>Преброяване на текущите обекти в обхвата на камерата</a:t>
            </a:r>
          </a:p>
          <a:p>
            <a:pPr lvl="0"/>
            <a:r>
              <a:rPr lang="bg-BG" sz="2800" dirty="0"/>
              <a:t>Преброяване на преминалите обекти за определен период от време</a:t>
            </a:r>
          </a:p>
          <a:p>
            <a:endParaRPr lang="bg-BG" dirty="0"/>
          </a:p>
        </p:txBody>
      </p:sp>
      <p:pic>
        <p:nvPicPr>
          <p:cNvPr id="4" name="Picture 2" descr="Резултат с изображение за aim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721" y="4592557"/>
            <a:ext cx="2196276" cy="21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03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представлява </a:t>
            </a:r>
            <a:r>
              <a:rPr lang="en-US" dirty="0" err="1" smtClean="0"/>
              <a:t>Humanradar</a:t>
            </a:r>
            <a:r>
              <a:rPr lang="en-US" dirty="0" smtClean="0"/>
              <a:t>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 smtClean="0"/>
              <a:t>Софтуер написан на </a:t>
            </a:r>
            <a:r>
              <a:rPr lang="en-US" sz="2800" dirty="0" smtClean="0"/>
              <a:t>Python</a:t>
            </a:r>
            <a:r>
              <a:rPr lang="bg-BG" sz="2800" b="1" dirty="0"/>
              <a:t>.</a:t>
            </a:r>
            <a:endParaRPr lang="en-US" sz="2800" b="1" dirty="0" smtClean="0"/>
          </a:p>
          <a:p>
            <a:r>
              <a:rPr lang="bg-BG" sz="2800" dirty="0" smtClean="0"/>
              <a:t>Разпознаване на хора чрез </a:t>
            </a:r>
            <a:r>
              <a:rPr lang="en-US" sz="2800" dirty="0" smtClean="0"/>
              <a:t>YOLO</a:t>
            </a:r>
            <a:r>
              <a:rPr lang="bg-BG" sz="2800" b="1" dirty="0" smtClean="0"/>
              <a:t>.</a:t>
            </a:r>
            <a:endParaRPr lang="en-US" sz="2800" b="1" dirty="0" smtClean="0"/>
          </a:p>
          <a:p>
            <a:r>
              <a:rPr lang="bg-BG" sz="2800" dirty="0" smtClean="0"/>
              <a:t>Заобграждане на хората с кутийки в реално време</a:t>
            </a:r>
            <a:r>
              <a:rPr lang="bg-BG" sz="2800" b="1" dirty="0" smtClean="0"/>
              <a:t>.</a:t>
            </a:r>
          </a:p>
          <a:p>
            <a:r>
              <a:rPr lang="bg-BG" sz="2800" dirty="0" smtClean="0"/>
              <a:t>Преброяване на хората, минали в обхвата на камера.</a:t>
            </a:r>
          </a:p>
          <a:p>
            <a:r>
              <a:rPr lang="bg-BG" sz="2800" dirty="0" smtClean="0"/>
              <a:t>Преброяване на хората в сегашния обхват на камерата.</a:t>
            </a:r>
            <a:endParaRPr lang="en-US" sz="2800" dirty="0" smtClean="0"/>
          </a:p>
          <a:p>
            <a:r>
              <a:rPr lang="bg-BG" sz="2800" dirty="0" smtClean="0"/>
              <a:t>Запаметяване в </a:t>
            </a:r>
            <a:r>
              <a:rPr lang="en-US" sz="2800" dirty="0" err="1" smtClean="0"/>
              <a:t>avi</a:t>
            </a:r>
            <a:r>
              <a:rPr lang="en-US" sz="2800" dirty="0" smtClean="0"/>
              <a:t> </a:t>
            </a:r>
            <a:r>
              <a:rPr lang="bg-BG" sz="2800" dirty="0" smtClean="0"/>
              <a:t>файл</a:t>
            </a:r>
          </a:p>
        </p:txBody>
      </p:sp>
    </p:spTree>
    <p:extLst>
      <p:ext uri="{BB962C8B-B14F-4D97-AF65-F5344CB8AC3E}">
        <p14:creationId xmlns:p14="http://schemas.microsoft.com/office/powerpoint/2010/main" val="272625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Примерен тест</a:t>
            </a:r>
            <a:endParaRPr lang="bg-BG" dirty="0"/>
          </a:p>
        </p:txBody>
      </p:sp>
      <p:pic>
        <p:nvPicPr>
          <p:cNvPr id="5" name="output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0888" y="2011363"/>
            <a:ext cx="5608637" cy="4206875"/>
          </a:xfrm>
        </p:spPr>
      </p:pic>
    </p:spTree>
    <p:extLst>
      <p:ext uri="{BB962C8B-B14F-4D97-AF65-F5344CB8AC3E}">
        <p14:creationId xmlns:p14="http://schemas.microsoft.com/office/powerpoint/2010/main" val="35842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Използвани помощни средства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4" name="Picture 3" descr="Image result for pycharm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900" y="3523786"/>
            <a:ext cx="2564780" cy="256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Резултат с изображение за pyth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305" y="1845734"/>
            <a:ext cx="2755455" cy="275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YOLO: Real-Time Object Dete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09" y="3796431"/>
            <a:ext cx="3802896" cy="20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10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предимства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dirty="0"/>
              <a:t>Откриване на хората в обхвата на видеокамерата</a:t>
            </a:r>
          </a:p>
          <a:p>
            <a:pPr lvl="0"/>
            <a:r>
              <a:rPr lang="bg-BG" dirty="0"/>
              <a:t>Заграждане на откритите обекти в правоъгълни зони</a:t>
            </a:r>
          </a:p>
          <a:p>
            <a:pPr lvl="0"/>
            <a:r>
              <a:rPr lang="bg-BG" dirty="0"/>
              <a:t>Задаване на идентификатор за всеки обект</a:t>
            </a:r>
          </a:p>
          <a:p>
            <a:pPr lvl="0"/>
            <a:r>
              <a:rPr lang="bg-BG" dirty="0"/>
              <a:t>Преброяване на обектите в обхвата на камерата</a:t>
            </a:r>
          </a:p>
          <a:p>
            <a:pPr lvl="0"/>
            <a:r>
              <a:rPr lang="bg-BG" dirty="0"/>
              <a:t>Преоброяване на общия брой открити обекти за период от време</a:t>
            </a:r>
          </a:p>
          <a:p>
            <a:endParaRPr lang="bg-BG" dirty="0"/>
          </a:p>
        </p:txBody>
      </p:sp>
      <p:pic>
        <p:nvPicPr>
          <p:cNvPr id="4" name="Picture 2" descr="Резултат с изображение за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440" y="46899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0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проблеми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5438950" cy="4206240"/>
          </a:xfrm>
        </p:spPr>
        <p:txBody>
          <a:bodyPr/>
          <a:lstStyle/>
          <a:p>
            <a:pPr lvl="0"/>
            <a:r>
              <a:rPr lang="bg-BG" dirty="0"/>
              <a:t>Пропускане на обекти, които се намират в най-отдалечената зона на камерата (посочени със </a:t>
            </a:r>
            <a:r>
              <a:rPr lang="bg-BG" b="1" dirty="0">
                <a:solidFill>
                  <a:schemeClr val="accent1"/>
                </a:solidFill>
              </a:rPr>
              <a:t>сини стрелки</a:t>
            </a:r>
            <a:r>
              <a:rPr lang="bg-BG" dirty="0" smtClean="0"/>
              <a:t>)</a:t>
            </a:r>
          </a:p>
          <a:p>
            <a:pPr lvl="0"/>
            <a:r>
              <a:rPr lang="bg-BG" dirty="0"/>
              <a:t>Откриване на фалшив обект (посочен с </a:t>
            </a:r>
            <a:r>
              <a:rPr lang="bg-BG" b="1" dirty="0">
                <a:solidFill>
                  <a:srgbClr val="FF0000"/>
                </a:solidFill>
              </a:rPr>
              <a:t>червена стрелка</a:t>
            </a:r>
            <a:r>
              <a:rPr lang="bg-BG" dirty="0"/>
              <a:t>, храст се възприема за човешка фигура)</a:t>
            </a:r>
          </a:p>
          <a:p>
            <a:endParaRPr lang="bg-BG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85" y="2074632"/>
            <a:ext cx="52673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91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122</TotalTime>
  <Words>377</Words>
  <Application>Microsoft Office PowerPoint</Application>
  <PresentationFormat>Widescreen</PresentationFormat>
  <Paragraphs>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Banded</vt:lpstr>
      <vt:lpstr>HumanRadar</vt:lpstr>
      <vt:lpstr>Автор на проекта</vt:lpstr>
      <vt:lpstr>Проблем</vt:lpstr>
      <vt:lpstr>Цели на проекта</vt:lpstr>
      <vt:lpstr>Какво представлява Humanradar?</vt:lpstr>
      <vt:lpstr>Примерен тест</vt:lpstr>
      <vt:lpstr>Използвани помощни средства</vt:lpstr>
      <vt:lpstr>Основни предимства</vt:lpstr>
      <vt:lpstr>Основни проблеми</vt:lpstr>
      <vt:lpstr>Решение на тези проблеми</vt:lpstr>
      <vt:lpstr>Бъдещо развитие</vt:lpstr>
      <vt:lpstr>Благодаря ви за вниманието!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HumanRadar</dc:title>
  <dc:creator>Vladimir Vylkov</dc:creator>
  <cp:lastModifiedBy>Vladimir Vylkov</cp:lastModifiedBy>
  <cp:revision>11</cp:revision>
  <dcterms:created xsi:type="dcterms:W3CDTF">2020-11-26T17:55:25Z</dcterms:created>
  <dcterms:modified xsi:type="dcterms:W3CDTF">2020-11-27T19:24:09Z</dcterms:modified>
</cp:coreProperties>
</file>